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letter"/>
  <p:notesSz cx="7102475" cy="93884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135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74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798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5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762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5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34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36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64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4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19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E533-ABB2-447F-B652-3CB8FC956B5E}" type="datetimeFigureOut">
              <a:rPr lang="es-CO" smtClean="0"/>
              <a:t>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BD24-6E45-447E-81E9-24A8377B0F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608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esultado de imagen para fondo ro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2" y="0"/>
            <a:ext cx="9225644" cy="685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021610" y="-25508"/>
            <a:ext cx="7088163" cy="1280146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>
              <a:buNone/>
            </a:pPr>
            <a:r>
              <a:rPr lang="es-CO" sz="3600" b="1" kern="10" spc="0" dirty="0" smtClean="0">
                <a:ln w="127">
                  <a:solidFill>
                    <a:srgbClr val="C0504D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9783" dir="3885598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GRAN INAUGURACIÓN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72545" y="2131058"/>
            <a:ext cx="85418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771650"/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América Tenis Club tiene el gusto de invitar a todos sus socios, asociados y </a:t>
            </a:r>
            <a:r>
              <a:rPr lang="es-CO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juniors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 la gran inauguración del campo #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graderías y </a:t>
            </a:r>
            <a:r>
              <a:rPr lang="es-CO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terraza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campo #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y la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zona de parqueaderos entre ambas canchas,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próximo sábado 17 de septiembre, a partir de las 9:00 a.m., donde podrán compartir con toda su familia de diferentes actividades </a:t>
            </a:r>
            <a:r>
              <a:rPr lang="es-CO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tenis.</a:t>
            </a:r>
          </a:p>
          <a:p>
            <a:pPr algn="just" defTabSz="1771650"/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Asimismo podrán disfrutar de una </a:t>
            </a:r>
            <a:r>
              <a:rPr lang="es-CO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espectacular Ternera a la llanera, acompañada de una cerveza importada y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cuajada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melao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amenizada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un  grupo musical  y por el cantante 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organista Donaldo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1771650"/>
            <a:endParaRPr lang="es-CO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771650"/>
            <a:r>
              <a:rPr lang="es-CO" sz="17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Actividades de Tenis</a:t>
            </a:r>
          </a:p>
          <a:p>
            <a:pPr algn="ctr" defTabSz="1771650"/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Festival Tenis 10´s: 9:00 – 11:00 a.m.</a:t>
            </a:r>
            <a:endParaRPr lang="es-CO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771650"/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Evento de integración adultos: 11:00 a.m. – 1:00 p.m.</a:t>
            </a:r>
          </a:p>
          <a:p>
            <a:pPr algn="ctr" defTabSz="1771650"/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Final Ranking Internos 1ra categoría: 1:00 </a:t>
            </a:r>
            <a:r>
              <a:rPr lang="es-CO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s-C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 3:00 p.m.</a:t>
            </a:r>
          </a:p>
          <a:p>
            <a:pPr defTabSz="1771650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55200" y="6064629"/>
            <a:ext cx="5677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771650"/>
            <a:r>
              <a:rPr lang="es-C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Valor: </a:t>
            </a:r>
            <a:r>
              <a:rPr lang="es-C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23,000</a:t>
            </a:r>
            <a:r>
              <a:rPr lang="es-C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s-C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8% de imp. Al consumo.</a:t>
            </a:r>
          </a:p>
          <a:p>
            <a:pPr lvl="0" defTabSz="1771650"/>
            <a:r>
              <a:rPr lang="es-C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Consumo </a:t>
            </a:r>
            <a:r>
              <a:rPr lang="es-C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alimentos y bebidas </a:t>
            </a:r>
            <a:r>
              <a:rPr lang="es-C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cargo a su cuenta.</a:t>
            </a:r>
          </a:p>
          <a:p>
            <a:pPr lvl="0" defTabSz="1771650"/>
            <a:r>
              <a:rPr lang="es-C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Reservas en la Recepción del Club.</a:t>
            </a:r>
          </a:p>
        </p:txBody>
      </p:sp>
      <p:pic>
        <p:nvPicPr>
          <p:cNvPr id="12" name="Picture 2" descr="http://3.bp.blogspot.com/-KmNcdsRhjpM/Tevb7r_K3lI/AAAAAAAAAEw/hSwrtRhl0zk/s1600/arpa+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486" y="4148212"/>
            <a:ext cx="1392686" cy="274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n para raqueta de tenis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5406">
            <a:off x="-498853" y="4436431"/>
            <a:ext cx="2027186" cy="270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elota de tenis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75" y="6534877"/>
            <a:ext cx="312527" cy="31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pacoweb.net/Cuerdas/FotosCuerdas/4cinco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76102">
            <a:off x="7997659" y="5277466"/>
            <a:ext cx="1559813" cy="140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www.lesluthiers.org/getfoto.php?ID=252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1039">
            <a:off x="6923768" y="6091696"/>
            <a:ext cx="898543" cy="97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images.clipshrine.com/download/downloadpnglarge/Quena-16348-larg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48837">
            <a:off x="7239150" y="5456723"/>
            <a:ext cx="840175" cy="56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serpentina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40" y="-13850"/>
            <a:ext cx="1071228" cy="209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Resultado de imagen para serpentina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774" y="-25508"/>
            <a:ext cx="1037652" cy="203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432370" y="1369612"/>
            <a:ext cx="6590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COSTADO OCCIDENTAL DEL CLUB</a:t>
            </a:r>
            <a:endParaRPr lang="es-CO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175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AtcComunicaciones</dc:creator>
  <cp:lastModifiedBy>AtcComunicaciones</cp:lastModifiedBy>
  <cp:revision>31</cp:revision>
  <cp:lastPrinted>2016-09-05T18:59:02Z</cp:lastPrinted>
  <dcterms:created xsi:type="dcterms:W3CDTF">2016-08-23T20:02:29Z</dcterms:created>
  <dcterms:modified xsi:type="dcterms:W3CDTF">2016-09-05T19:25:33Z</dcterms:modified>
</cp:coreProperties>
</file>