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4382413" cy="13716000"/>
  <p:notesSz cx="9144000" cy="6858000"/>
  <p:defaultTextStyle>
    <a:defPPr>
      <a:defRPr lang="es-CO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654" y="9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cSistemas" userId="53fcdfc1-3191-4e8e-8529-a747b5ef1a95" providerId="ADAL" clId="{08B1C76C-FDD9-44E7-B0BA-4ED6494DDB08}"/>
    <pc:docChg chg="undo custSel modSld">
      <pc:chgData name="AtcSistemas" userId="53fcdfc1-3191-4e8e-8529-a747b5ef1a95" providerId="ADAL" clId="{08B1C76C-FDD9-44E7-B0BA-4ED6494DDB08}" dt="2020-11-13T17:55:54.489" v="287" actId="1582"/>
      <pc:docMkLst>
        <pc:docMk/>
      </pc:docMkLst>
      <pc:sldChg chg="addSp modSp mod">
        <pc:chgData name="AtcSistemas" userId="53fcdfc1-3191-4e8e-8529-a747b5ef1a95" providerId="ADAL" clId="{08B1C76C-FDD9-44E7-B0BA-4ED6494DDB08}" dt="2020-11-13T17:55:54.489" v="287" actId="1582"/>
        <pc:sldMkLst>
          <pc:docMk/>
          <pc:sldMk cId="2883389753" sldId="257"/>
        </pc:sldMkLst>
        <pc:spChg chg="mod">
          <ac:chgData name="AtcSistemas" userId="53fcdfc1-3191-4e8e-8529-a747b5ef1a95" providerId="ADAL" clId="{08B1C76C-FDD9-44E7-B0BA-4ED6494DDB08}" dt="2020-11-13T17:47:43.539" v="82" actId="1035"/>
          <ac:spMkLst>
            <pc:docMk/>
            <pc:sldMk cId="2883389753" sldId="257"/>
            <ac:spMk id="2" creationId="{36746A3B-3308-4478-87AC-71BEC8FA2CCC}"/>
          </ac:spMkLst>
        </pc:spChg>
        <pc:spChg chg="add mod">
          <ac:chgData name="AtcSistemas" userId="53fcdfc1-3191-4e8e-8529-a747b5ef1a95" providerId="ADAL" clId="{08B1C76C-FDD9-44E7-B0BA-4ED6494DDB08}" dt="2020-11-13T17:53:22.331" v="267" actId="1037"/>
          <ac:spMkLst>
            <pc:docMk/>
            <pc:sldMk cId="2883389753" sldId="257"/>
            <ac:spMk id="9" creationId="{D3DDCE1B-E3B9-45AA-B34E-389D9F698D3C}"/>
          </ac:spMkLst>
        </pc:spChg>
        <pc:spChg chg="add mod">
          <ac:chgData name="AtcSistemas" userId="53fcdfc1-3191-4e8e-8529-a747b5ef1a95" providerId="ADAL" clId="{08B1C76C-FDD9-44E7-B0BA-4ED6494DDB08}" dt="2020-11-13T17:53:22.331" v="267" actId="1037"/>
          <ac:spMkLst>
            <pc:docMk/>
            <pc:sldMk cId="2883389753" sldId="257"/>
            <ac:spMk id="10" creationId="{523241D1-6BCD-4E92-B975-DE71334E6B60}"/>
          </ac:spMkLst>
        </pc:spChg>
        <pc:spChg chg="mod">
          <ac:chgData name="AtcSistemas" userId="53fcdfc1-3191-4e8e-8529-a747b5ef1a95" providerId="ADAL" clId="{08B1C76C-FDD9-44E7-B0BA-4ED6494DDB08}" dt="2020-11-13T17:50:50.646" v="144" actId="1036"/>
          <ac:spMkLst>
            <pc:docMk/>
            <pc:sldMk cId="2883389753" sldId="257"/>
            <ac:spMk id="11" creationId="{624E5612-A4B2-425D-9356-2F03F539A1A4}"/>
          </ac:spMkLst>
        </pc:spChg>
        <pc:graphicFrameChg chg="add mod modGraphic">
          <ac:chgData name="AtcSistemas" userId="53fcdfc1-3191-4e8e-8529-a747b5ef1a95" providerId="ADAL" clId="{08B1C76C-FDD9-44E7-B0BA-4ED6494DDB08}" dt="2020-11-13T17:54:24.232" v="281" actId="20577"/>
          <ac:graphicFrameMkLst>
            <pc:docMk/>
            <pc:sldMk cId="2883389753" sldId="257"/>
            <ac:graphicFrameMk id="13" creationId="{5B748DF8-44D0-49ED-B441-DBCE82C0AB1E}"/>
          </ac:graphicFrameMkLst>
        </pc:graphicFrameChg>
        <pc:picChg chg="add mod modCrop">
          <ac:chgData name="AtcSistemas" userId="53fcdfc1-3191-4e8e-8529-a747b5ef1a95" providerId="ADAL" clId="{08B1C76C-FDD9-44E7-B0BA-4ED6494DDB08}" dt="2020-11-13T17:55:49.861" v="286" actId="1582"/>
          <ac:picMkLst>
            <pc:docMk/>
            <pc:sldMk cId="2883389753" sldId="257"/>
            <ac:picMk id="5" creationId="{471DD176-52F8-4812-BC4E-B1F275F57A0D}"/>
          </ac:picMkLst>
        </pc:picChg>
        <pc:picChg chg="add mod modCrop">
          <ac:chgData name="AtcSistemas" userId="53fcdfc1-3191-4e8e-8529-a747b5ef1a95" providerId="ADAL" clId="{08B1C76C-FDD9-44E7-B0BA-4ED6494DDB08}" dt="2020-11-13T17:55:54.489" v="287" actId="1582"/>
          <ac:picMkLst>
            <pc:docMk/>
            <pc:sldMk cId="2883389753" sldId="257"/>
            <ac:picMk id="7" creationId="{525112D2-2B8F-4A8A-A236-0458781C77FD}"/>
          </ac:picMkLst>
        </pc:picChg>
      </pc:sldChg>
    </pc:docChg>
  </pc:docChgLst>
  <pc:docChgLst>
    <pc:chgData name="AtcComunicaciones" userId="b6140a2f-226a-49e1-bf03-a00cb2edca76" providerId="ADAL" clId="{C48B5AFE-5A89-4768-84DD-80D331A928E0}"/>
    <pc:docChg chg="undo custSel modSld">
      <pc:chgData name="AtcComunicaciones" userId="b6140a2f-226a-49e1-bf03-a00cb2edca76" providerId="ADAL" clId="{C48B5AFE-5A89-4768-84DD-80D331A928E0}" dt="2020-09-25T20:50:38.836" v="1661" actId="6549"/>
      <pc:docMkLst>
        <pc:docMk/>
      </pc:docMkLst>
      <pc:sldChg chg="modSp mod">
        <pc:chgData name="AtcComunicaciones" userId="b6140a2f-226a-49e1-bf03-a00cb2edca76" providerId="ADAL" clId="{C48B5AFE-5A89-4768-84DD-80D331A928E0}" dt="2020-09-25T20:50:38.836" v="1661" actId="6549"/>
        <pc:sldMkLst>
          <pc:docMk/>
          <pc:sldMk cId="2883389753" sldId="257"/>
        </pc:sldMkLst>
        <pc:spChg chg="mod">
          <ac:chgData name="AtcComunicaciones" userId="b6140a2f-226a-49e1-bf03-a00cb2edca76" providerId="ADAL" clId="{C48B5AFE-5A89-4768-84DD-80D331A928E0}" dt="2020-09-25T18:02:01.852" v="1531" actId="1035"/>
          <ac:spMkLst>
            <pc:docMk/>
            <pc:sldMk cId="2883389753" sldId="257"/>
            <ac:spMk id="2" creationId="{36746A3B-3308-4478-87AC-71BEC8FA2CCC}"/>
          </ac:spMkLst>
        </pc:spChg>
        <pc:spChg chg="mod">
          <ac:chgData name="AtcComunicaciones" userId="b6140a2f-226a-49e1-bf03-a00cb2edca76" providerId="ADAL" clId="{C48B5AFE-5A89-4768-84DD-80D331A928E0}" dt="2020-09-25T20:50:38.836" v="1661" actId="6549"/>
          <ac:spMkLst>
            <pc:docMk/>
            <pc:sldMk cId="2883389753" sldId="257"/>
            <ac:spMk id="11" creationId="{624E5612-A4B2-425D-9356-2F03F539A1A4}"/>
          </ac:spMkLst>
        </pc:spChg>
      </pc:sldChg>
    </pc:docChg>
  </pc:docChgLst>
  <pc:docChgLst>
    <pc:chgData name="AtcComunicaciones" userId="b6140a2f-226a-49e1-bf03-a00cb2edca76" providerId="ADAL" clId="{98D721AA-61B7-4603-A862-B3D73612867F}"/>
    <pc:docChg chg="modSld">
      <pc:chgData name="AtcComunicaciones" userId="b6140a2f-226a-49e1-bf03-a00cb2edca76" providerId="ADAL" clId="{98D721AA-61B7-4603-A862-B3D73612867F}" dt="2020-11-20T14:14:49.527" v="38" actId="1037"/>
      <pc:docMkLst>
        <pc:docMk/>
      </pc:docMkLst>
      <pc:sldChg chg="modSp mod">
        <pc:chgData name="AtcComunicaciones" userId="b6140a2f-226a-49e1-bf03-a00cb2edca76" providerId="ADAL" clId="{98D721AA-61B7-4603-A862-B3D73612867F}" dt="2020-11-20T14:14:49.527" v="38" actId="1037"/>
        <pc:sldMkLst>
          <pc:docMk/>
          <pc:sldMk cId="2883389753" sldId="257"/>
        </pc:sldMkLst>
        <pc:spChg chg="mod">
          <ac:chgData name="AtcComunicaciones" userId="b6140a2f-226a-49e1-bf03-a00cb2edca76" providerId="ADAL" clId="{98D721AA-61B7-4603-A862-B3D73612867F}" dt="2020-11-20T14:14:49.527" v="38" actId="1037"/>
          <ac:spMkLst>
            <pc:docMk/>
            <pc:sldMk cId="2883389753" sldId="257"/>
            <ac:spMk id="10" creationId="{523241D1-6BCD-4E92-B975-DE71334E6B60}"/>
          </ac:spMkLst>
        </pc:spChg>
        <pc:spChg chg="mod">
          <ac:chgData name="AtcComunicaciones" userId="b6140a2f-226a-49e1-bf03-a00cb2edca76" providerId="ADAL" clId="{98D721AA-61B7-4603-A862-B3D73612867F}" dt="2020-11-20T14:14:43.087" v="24" actId="1038"/>
          <ac:spMkLst>
            <pc:docMk/>
            <pc:sldMk cId="2883389753" sldId="257"/>
            <ac:spMk id="12" creationId="{1855F688-91F2-4C8E-84BF-675019C3CA6C}"/>
          </ac:spMkLst>
        </pc:spChg>
        <pc:picChg chg="mod">
          <ac:chgData name="AtcComunicaciones" userId="b6140a2f-226a-49e1-bf03-a00cb2edca76" providerId="ADAL" clId="{98D721AA-61B7-4603-A862-B3D73612867F}" dt="2020-11-20T14:14:49.527" v="38" actId="1037"/>
          <ac:picMkLst>
            <pc:docMk/>
            <pc:sldMk cId="2883389753" sldId="257"/>
            <ac:picMk id="6" creationId="{2D4C751A-42E6-4DD6-98B7-10310C376CED}"/>
          </ac:picMkLst>
        </pc:picChg>
        <pc:picChg chg="mod">
          <ac:chgData name="AtcComunicaciones" userId="b6140a2f-226a-49e1-bf03-a00cb2edca76" providerId="ADAL" clId="{98D721AA-61B7-4603-A862-B3D73612867F}" dt="2020-11-20T14:14:43.087" v="24" actId="1038"/>
          <ac:picMkLst>
            <pc:docMk/>
            <pc:sldMk cId="2883389753" sldId="257"/>
            <ac:picMk id="14" creationId="{7CC9E0BB-C34D-4328-BFAE-87340A40E1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831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33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99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629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862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783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09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098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36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7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78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89E63-154B-475F-A6B5-9881C01FE4F6}" type="datetimeFigureOut">
              <a:rPr lang="es-CO" smtClean="0"/>
              <a:t>20/11/2020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3BD6-2481-4E30-B1FE-7CB38CE03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30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" b="81771"/>
          <a:stretch/>
        </p:blipFill>
        <p:spPr>
          <a:xfrm>
            <a:off x="-1" y="1"/>
            <a:ext cx="24403679" cy="250026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36746A3B-3308-4478-87AC-71BEC8FA2CCC}"/>
              </a:ext>
            </a:extLst>
          </p:cNvPr>
          <p:cNvSpPr/>
          <p:nvPr/>
        </p:nvSpPr>
        <p:spPr>
          <a:xfrm>
            <a:off x="338072" y="2294163"/>
            <a:ext cx="237275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CUADRO DE HONOR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24E5612-A4B2-425D-9356-2F03F539A1A4}"/>
              </a:ext>
            </a:extLst>
          </p:cNvPr>
          <p:cNvSpPr/>
          <p:nvPr/>
        </p:nvSpPr>
        <p:spPr>
          <a:xfrm>
            <a:off x="654880" y="3476857"/>
            <a:ext cx="230726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FELICITACIONES</a:t>
            </a:r>
            <a:r>
              <a:rPr lang="es-CO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Nicolás Reyes y a Isabela Giraldo por su destacada participación. Excelente representación del América Tenis Club.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23241D1-6BCD-4E92-B975-DE71334E6B60}"/>
              </a:ext>
            </a:extLst>
          </p:cNvPr>
          <p:cNvSpPr txBox="1"/>
          <p:nvPr/>
        </p:nvSpPr>
        <p:spPr>
          <a:xfrm>
            <a:off x="3060659" y="11989589"/>
            <a:ext cx="84303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Subcampeón Torneo Grado 4 Federación Colombiana de Tenis Categoría 12 años</a:t>
            </a:r>
          </a:p>
        </p:txBody>
      </p:sp>
      <p:pic>
        <p:nvPicPr>
          <p:cNvPr id="6" name="Imagen 5" descr="Un grupo de jóvenes en un parque&#10;&#10;Descripción generada automáticamente">
            <a:extLst>
              <a:ext uri="{FF2B5EF4-FFF2-40B4-BE49-F238E27FC236}">
                <a16:creationId xmlns:a16="http://schemas.microsoft.com/office/drawing/2014/main" id="{2D4C751A-42E6-4DD6-98B7-10310C376C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3" t="23285" r="2953" b="10150"/>
          <a:stretch/>
        </p:blipFill>
        <p:spPr>
          <a:xfrm>
            <a:off x="4010462" y="5504344"/>
            <a:ext cx="6530716" cy="6422899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855F688-91F2-4C8E-84BF-675019C3CA6C}"/>
              </a:ext>
            </a:extLst>
          </p:cNvPr>
          <p:cNvSpPr txBox="1"/>
          <p:nvPr/>
        </p:nvSpPr>
        <p:spPr>
          <a:xfrm>
            <a:off x="12783004" y="11990249"/>
            <a:ext cx="84303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Campeona Cuadro consolación Torneo UTR Boca Ratón, USA</a:t>
            </a:r>
          </a:p>
        </p:txBody>
      </p:sp>
      <p:pic>
        <p:nvPicPr>
          <p:cNvPr id="14" name="Imagen 13" descr="Imagen que contiene cerca, exterior, competencia de atletismo, persona&#10;&#10;Descripción generada automáticamente">
            <a:extLst>
              <a:ext uri="{FF2B5EF4-FFF2-40B4-BE49-F238E27FC236}">
                <a16:creationId xmlns:a16="http://schemas.microsoft.com/office/drawing/2014/main" id="{7CC9E0BB-C34D-4328-BFAE-87340A40E1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4" r="13891" b="10883"/>
          <a:stretch/>
        </p:blipFill>
        <p:spPr>
          <a:xfrm>
            <a:off x="13713103" y="5495473"/>
            <a:ext cx="6570123" cy="6422899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883389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4340</TotalTime>
  <Words>43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AtcComunicaciones</dc:creator>
  <cp:lastModifiedBy>AtcComunicaciones</cp:lastModifiedBy>
  <cp:revision>189</cp:revision>
  <dcterms:created xsi:type="dcterms:W3CDTF">2019-06-06T17:31:36Z</dcterms:created>
  <dcterms:modified xsi:type="dcterms:W3CDTF">2020-11-20T14:14:56Z</dcterms:modified>
</cp:coreProperties>
</file>